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657" r:id="rId5"/>
    <p:sldId id="665" r:id="rId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ards, Kristin" initials="RK" lastIdx="61" clrIdx="0">
    <p:extLst>
      <p:ext uri="{19B8F6BF-5375-455C-9EA6-DF929625EA0E}">
        <p15:presenceInfo xmlns:p15="http://schemas.microsoft.com/office/powerpoint/2012/main" userId="S::Kristin.Richards@illinois.gov::e88625be-2bd8-4657-b484-d9bb150cac31" providerId="AD"/>
      </p:ext>
    </p:extLst>
  </p:cmAuthor>
  <p:cmAuthor id="2" name="Gomberg, William" initials="GW" lastIdx="54" clrIdx="1">
    <p:extLst>
      <p:ext uri="{19B8F6BF-5375-455C-9EA6-DF929625EA0E}">
        <p15:presenceInfo xmlns:p15="http://schemas.microsoft.com/office/powerpoint/2012/main" userId="S::William.Gomberg@illinois.gov::a36d4828-6192-4ac8-8eac-2f5ad6df75f2" providerId="AD"/>
      </p:ext>
    </p:extLst>
  </p:cmAuthor>
  <p:cmAuthor id="3" name="Putnam, George" initials="PG" lastIdx="18" clrIdx="2">
    <p:extLst>
      <p:ext uri="{19B8F6BF-5375-455C-9EA6-DF929625EA0E}">
        <p15:presenceInfo xmlns:p15="http://schemas.microsoft.com/office/powerpoint/2012/main" userId="S::George.Putnam@illinois.gov::04b583e5-2dce-4c34-ae30-531215f36d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4472C4"/>
    <a:srgbClr val="1B429A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9143FD8-27E8-4E49-9086-14A8BC36BBE6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6ECDE71-3E3B-46FB-B516-29DCED72F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70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Again, we are providing the code numbers to use when you call into the call center are shown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ECDE71-3E3B-46FB-B516-29DCED72F1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19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Again, we are providing the code numbers to use when you call into the call center are shown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ECDE71-3E3B-46FB-B516-29DCED72F1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19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47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3FCA0403-2706-40D4-B422-D5D705E69652}"/>
              </a:ext>
            </a:extLst>
          </p:cNvPr>
          <p:cNvSpPr/>
          <p:nvPr userDrawn="1"/>
        </p:nvSpPr>
        <p:spPr>
          <a:xfrm>
            <a:off x="4879643" y="423784"/>
            <a:ext cx="2432713" cy="2387601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1ECF10-731B-48EF-A067-343A4C3610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71124"/>
            <a:ext cx="9144000" cy="194778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7" name="Picture 9" descr="IDES">
            <a:extLst>
              <a:ext uri="{FF2B5EF4-FFF2-40B4-BE49-F238E27FC236}">
                <a16:creationId xmlns:a16="http://schemas.microsoft.com/office/drawing/2014/main" id="{3BC38435-C23C-439F-9860-8453FB140F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35910" y="1118555"/>
            <a:ext cx="1920178" cy="998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E02509C-ED32-4428-8E25-3CA312A00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141469"/>
            <a:ext cx="9144000" cy="807803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121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F6FFE-0AB7-4601-83C2-4B1FC5BD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99073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0D07-6D48-4495-B084-E941B22BB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5002A99-881A-48E4-A032-986F7DE31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272891"/>
            <a:ext cx="484573" cy="365125"/>
          </a:xfrm>
          <a:prstGeom prst="rect">
            <a:avLst/>
          </a:prstGeom>
        </p:spPr>
        <p:txBody>
          <a:bodyPr/>
          <a:lstStyle>
            <a:lvl1pPr algn="l">
              <a:defRPr lang="en-US" sz="14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961F34E2-5CB4-486D-AE7D-B0126285F5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2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225E80-60D0-4107-9FA3-99B179147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ABBC9E-67F1-4EC6-BCBA-0846D7305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997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99BB1EE-08CB-48CF-8FB5-E59A5D141248}"/>
              </a:ext>
            </a:extLst>
          </p:cNvPr>
          <p:cNvSpPr/>
          <p:nvPr userDrawn="1"/>
        </p:nvSpPr>
        <p:spPr>
          <a:xfrm>
            <a:off x="0" y="6211614"/>
            <a:ext cx="10415546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2F6B90-8181-4F89-A334-E641F6173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77855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270CC-B764-4AC3-B87A-BDADACBB9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8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9" descr="IDES">
            <a:extLst>
              <a:ext uri="{FF2B5EF4-FFF2-40B4-BE49-F238E27FC236}">
                <a16:creationId xmlns:a16="http://schemas.microsoft.com/office/drawing/2014/main" id="{5E94F06A-9268-4019-9FF9-31DB464DE1B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15546" y="6211614"/>
            <a:ext cx="938254" cy="48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A6DC5E2-B5CA-4FBB-805D-31F9D7958F51}"/>
              </a:ext>
            </a:extLst>
          </p:cNvPr>
          <p:cNvSpPr/>
          <p:nvPr userDrawn="1"/>
        </p:nvSpPr>
        <p:spPr>
          <a:xfrm>
            <a:off x="11353800" y="6211614"/>
            <a:ext cx="838200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32512-01C3-40B3-9C93-4A9855E3A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272891"/>
            <a:ext cx="4845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400" smtClean="0">
                <a:solidFill>
                  <a:schemeClr val="bg2"/>
                </a:solidFill>
              </a:defRPr>
            </a:lvl1pPr>
          </a:lstStyle>
          <a:p>
            <a:fld id="{961F34E2-5CB4-486D-AE7D-B0126285F5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2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A834B-052E-40CA-BE01-C11228578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6B1EA9-F106-4BA2-B0BF-E842E4AE1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9" descr="IDES">
            <a:extLst>
              <a:ext uri="{FF2B5EF4-FFF2-40B4-BE49-F238E27FC236}">
                <a16:creationId xmlns:a16="http://schemas.microsoft.com/office/drawing/2014/main" id="{307E8E50-3F37-48D6-845B-0430D358B3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37273" y="161378"/>
            <a:ext cx="1433054" cy="74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7ACA837-2B8C-4F26-AC1C-2AF3868167D0}"/>
              </a:ext>
            </a:extLst>
          </p:cNvPr>
          <p:cNvSpPr txBox="1">
            <a:spLocks/>
          </p:cNvSpPr>
          <p:nvPr userDrawn="1"/>
        </p:nvSpPr>
        <p:spPr>
          <a:xfrm>
            <a:off x="838200" y="6272891"/>
            <a:ext cx="4845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1F34E2-5CB4-486D-AE7D-B0126285F508}" type="slidenum">
              <a:rPr lang="en-US" sz="1400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58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520C2-02F0-4DC6-9F6B-C1A786D0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99073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3962D-74C4-4B34-B2FD-FB7FCA671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890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7CF46-5913-45C6-8488-E84F5B397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890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2D91CE-6F0A-41AE-8877-2858E711DF9F}"/>
              </a:ext>
            </a:extLst>
          </p:cNvPr>
          <p:cNvSpPr/>
          <p:nvPr userDrawn="1"/>
        </p:nvSpPr>
        <p:spPr>
          <a:xfrm>
            <a:off x="0" y="6211614"/>
            <a:ext cx="10415546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DES">
            <a:extLst>
              <a:ext uri="{FF2B5EF4-FFF2-40B4-BE49-F238E27FC236}">
                <a16:creationId xmlns:a16="http://schemas.microsoft.com/office/drawing/2014/main" id="{537B0988-1CC1-4123-8C9E-6056052247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15546" y="6211614"/>
            <a:ext cx="938254" cy="48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08F02A1-0B8A-42A7-B37E-FE021619DE08}"/>
              </a:ext>
            </a:extLst>
          </p:cNvPr>
          <p:cNvSpPr/>
          <p:nvPr userDrawn="1"/>
        </p:nvSpPr>
        <p:spPr>
          <a:xfrm>
            <a:off x="11353800" y="6211614"/>
            <a:ext cx="838200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6B4B1CC-A675-4BD2-8852-49C7D201B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262731"/>
            <a:ext cx="4845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400" smtClean="0">
                <a:solidFill>
                  <a:schemeClr val="bg2"/>
                </a:solidFill>
              </a:defRPr>
            </a:lvl1pPr>
          </a:lstStyle>
          <a:p>
            <a:fld id="{961F34E2-5CB4-486D-AE7D-B0126285F5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45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D6CBC-B569-4CE7-A26F-893BE642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797485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01A83-4D85-45D9-962C-04D288465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59F5A4-6C99-45AE-A077-D7C0F13E1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690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1A329-219B-4513-9505-77E58D083E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48BA1-9A13-4AF5-8286-5CA01A4C99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690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895D16-8232-4DD7-BBF0-3BCF20DE721F}"/>
              </a:ext>
            </a:extLst>
          </p:cNvPr>
          <p:cNvSpPr/>
          <p:nvPr userDrawn="1"/>
        </p:nvSpPr>
        <p:spPr>
          <a:xfrm>
            <a:off x="0" y="6211614"/>
            <a:ext cx="10415546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9" descr="IDES">
            <a:extLst>
              <a:ext uri="{FF2B5EF4-FFF2-40B4-BE49-F238E27FC236}">
                <a16:creationId xmlns:a16="http://schemas.microsoft.com/office/drawing/2014/main" id="{D898BF03-7DBD-42C2-AE17-92BD10D910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15546" y="6211614"/>
            <a:ext cx="938254" cy="48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AE81CE8-490A-4CE5-89A7-5F7999A343E2}"/>
              </a:ext>
            </a:extLst>
          </p:cNvPr>
          <p:cNvSpPr/>
          <p:nvPr userDrawn="1"/>
        </p:nvSpPr>
        <p:spPr>
          <a:xfrm>
            <a:off x="11353800" y="6211614"/>
            <a:ext cx="838200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9FA2EA1-9DF6-4F96-AFA8-EDC7CBA54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272891"/>
            <a:ext cx="484573" cy="365125"/>
          </a:xfrm>
          <a:prstGeom prst="rect">
            <a:avLst/>
          </a:prstGeom>
        </p:spPr>
        <p:txBody>
          <a:bodyPr/>
          <a:lstStyle>
            <a:lvl1pPr algn="l">
              <a:defRPr lang="en-US" sz="14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61F34E2-5CB4-486D-AE7D-B0126285F5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42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24969-9469-45AF-869F-24FDBD641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99073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F44312-BB12-402A-991C-D586019ACA13}"/>
              </a:ext>
            </a:extLst>
          </p:cNvPr>
          <p:cNvSpPr/>
          <p:nvPr userDrawn="1"/>
        </p:nvSpPr>
        <p:spPr>
          <a:xfrm>
            <a:off x="0" y="6211614"/>
            <a:ext cx="10415546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9" descr="IDES">
            <a:extLst>
              <a:ext uri="{FF2B5EF4-FFF2-40B4-BE49-F238E27FC236}">
                <a16:creationId xmlns:a16="http://schemas.microsoft.com/office/drawing/2014/main" id="{6F0C362D-0942-4DDC-85D2-B323243049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15546" y="6211614"/>
            <a:ext cx="938254" cy="48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8F8FB58-F414-44E3-9EF6-650ACE6207CE}"/>
              </a:ext>
            </a:extLst>
          </p:cNvPr>
          <p:cNvSpPr/>
          <p:nvPr userDrawn="1"/>
        </p:nvSpPr>
        <p:spPr>
          <a:xfrm>
            <a:off x="11353800" y="6211614"/>
            <a:ext cx="838200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8946718-9BFE-4458-BB11-E3E60718F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272891"/>
            <a:ext cx="484573" cy="365125"/>
          </a:xfrm>
          <a:prstGeom prst="rect">
            <a:avLst/>
          </a:prstGeom>
        </p:spPr>
        <p:txBody>
          <a:bodyPr/>
          <a:lstStyle>
            <a:lvl1pPr>
              <a:defRPr lang="en-US" sz="1400" smtClean="0">
                <a:solidFill>
                  <a:schemeClr val="bg2"/>
                </a:solidFill>
              </a:defRPr>
            </a:lvl1pPr>
          </a:lstStyle>
          <a:p>
            <a:fld id="{961F34E2-5CB4-486D-AE7D-B0126285F5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7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44CE451-73A6-496D-A4C0-69EB1CD4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272891"/>
            <a:ext cx="484573" cy="365125"/>
          </a:xfrm>
          <a:prstGeom prst="rect">
            <a:avLst/>
          </a:prstGeom>
        </p:spPr>
        <p:txBody>
          <a:bodyPr/>
          <a:lstStyle>
            <a:lvl1pPr>
              <a:defRPr lang="en-US" sz="14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F34E2-5CB4-486D-AE7D-B0126285F5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4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30980-F0D6-445F-B6E1-100747DA9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0BA75-1DC8-457B-9980-6F1D1D553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96914-0ECF-4AC4-94AA-96DCDBA36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7FA3CCE-94A8-49D7-886B-967AD1331355}"/>
              </a:ext>
            </a:extLst>
          </p:cNvPr>
          <p:cNvSpPr/>
          <p:nvPr userDrawn="1"/>
        </p:nvSpPr>
        <p:spPr>
          <a:xfrm>
            <a:off x="0" y="6211614"/>
            <a:ext cx="10415546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DES">
            <a:extLst>
              <a:ext uri="{FF2B5EF4-FFF2-40B4-BE49-F238E27FC236}">
                <a16:creationId xmlns:a16="http://schemas.microsoft.com/office/drawing/2014/main" id="{8E1D722C-4F82-495E-B11A-83F7469CA5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15546" y="6211614"/>
            <a:ext cx="938254" cy="48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E0C4FF4-187A-4794-8A78-9C314218A10A}"/>
              </a:ext>
            </a:extLst>
          </p:cNvPr>
          <p:cNvSpPr/>
          <p:nvPr userDrawn="1"/>
        </p:nvSpPr>
        <p:spPr>
          <a:xfrm>
            <a:off x="11353800" y="6211614"/>
            <a:ext cx="838200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05EEC8-D2A8-4ABA-8C94-518AE136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272891"/>
            <a:ext cx="484573" cy="365125"/>
          </a:xfrm>
          <a:prstGeom prst="rect">
            <a:avLst/>
          </a:prstGeom>
        </p:spPr>
        <p:txBody>
          <a:bodyPr/>
          <a:lstStyle>
            <a:lvl1pPr>
              <a:defRPr lang="en-US" sz="1400" smtClean="0">
                <a:solidFill>
                  <a:schemeClr val="bg2"/>
                </a:solidFill>
              </a:defRPr>
            </a:lvl1pPr>
          </a:lstStyle>
          <a:p>
            <a:fld id="{961F34E2-5CB4-486D-AE7D-B0126285F5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0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16A27-2949-40A2-BE4B-48AC8BC04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8C971D-EFD9-41A5-9608-AA985DD298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908CB7-5CE9-4F2D-A6C4-C3009A2C1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F2452E-B1AA-4238-A870-42C40812D11C}"/>
              </a:ext>
            </a:extLst>
          </p:cNvPr>
          <p:cNvSpPr/>
          <p:nvPr userDrawn="1"/>
        </p:nvSpPr>
        <p:spPr>
          <a:xfrm>
            <a:off x="0" y="6211614"/>
            <a:ext cx="10415546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DES">
            <a:extLst>
              <a:ext uri="{FF2B5EF4-FFF2-40B4-BE49-F238E27FC236}">
                <a16:creationId xmlns:a16="http://schemas.microsoft.com/office/drawing/2014/main" id="{C266E881-BA2E-4AA9-B11D-49D03749A5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15546" y="6211614"/>
            <a:ext cx="938254" cy="48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9710D1E-86D2-4844-8760-4A40EBBDC770}"/>
              </a:ext>
            </a:extLst>
          </p:cNvPr>
          <p:cNvSpPr/>
          <p:nvPr userDrawn="1"/>
        </p:nvSpPr>
        <p:spPr>
          <a:xfrm>
            <a:off x="11353800" y="6211614"/>
            <a:ext cx="838200" cy="48768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5A14A9E-0FAC-4A6B-9F5B-07711E312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272891"/>
            <a:ext cx="484573" cy="365125"/>
          </a:xfrm>
          <a:prstGeom prst="rect">
            <a:avLst/>
          </a:prstGeom>
        </p:spPr>
        <p:txBody>
          <a:bodyPr/>
          <a:lstStyle>
            <a:lvl1pPr algn="l">
              <a:defRPr lang="en-US" sz="140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61F34E2-5CB4-486D-AE7D-B0126285F5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60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0CADE4-AFED-4719-B6CD-B77798C0F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A26F8-ECD0-4E06-B026-754BD96E8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B0C14E-9F96-46B7-97FF-FBA4B1661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272891"/>
            <a:ext cx="484573" cy="365125"/>
          </a:xfrm>
          <a:prstGeom prst="rect">
            <a:avLst/>
          </a:prstGeom>
        </p:spPr>
        <p:txBody>
          <a:bodyPr/>
          <a:lstStyle>
            <a:lvl1pPr algn="l">
              <a:defRPr lang="en-US" sz="14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961F34E2-5CB4-486D-AE7D-B0126285F5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5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399E0-0F07-A9FE-909B-95D95C015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4F76-79CD-C14D-19F5-54072C138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77855" cy="634119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ea typeface="Calibri Light"/>
                <a:cs typeface="Calibri Light"/>
              </a:rPr>
              <a:t>Call Center Prompt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3EA61-670B-D7E8-28FA-1238AA9FA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2AE52-2010-19DE-C34F-2D4EDA673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34E2-5CB4-486D-AE7D-B0126285F508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0FB06A-E9B2-8A2F-B628-617214AA5C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257" y="2373499"/>
            <a:ext cx="8308922" cy="2477569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635AD94-ECA1-ABE8-AB90-47A42EF77D4F}"/>
              </a:ext>
            </a:extLst>
          </p:cNvPr>
          <p:cNvSpPr txBox="1">
            <a:spLocks/>
          </p:cNvSpPr>
          <p:nvPr/>
        </p:nvSpPr>
        <p:spPr>
          <a:xfrm>
            <a:off x="909918" y="1388405"/>
            <a:ext cx="10515600" cy="40811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ea typeface="Calibri" panose="020F0502020204030204"/>
                <a:cs typeface="Calibri" panose="020F0502020204030204"/>
              </a:rPr>
              <a:t>Please provide the code below when calling our Customer Service Center: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80169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399E0-0F07-A9FE-909B-95D95C015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4F76-79CD-C14D-19F5-54072C138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77855" cy="634119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ea typeface="Calibri Light"/>
                <a:cs typeface="Calibri Light"/>
              </a:rPr>
              <a:t>Call Center Prompt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3EA61-670B-D7E8-28FA-1238AA9FA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2AE52-2010-19DE-C34F-2D4EDA673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34E2-5CB4-486D-AE7D-B0126285F50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9A10AB-0A2B-200A-15C3-C15999BD77B8}"/>
              </a:ext>
            </a:extLst>
          </p:cNvPr>
          <p:cNvSpPr txBox="1"/>
          <p:nvPr/>
        </p:nvSpPr>
        <p:spPr>
          <a:xfrm>
            <a:off x="1114778" y="1181805"/>
            <a:ext cx="10495137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arenR"/>
            </a:pPr>
            <a:r>
              <a:rPr lang="en-US" sz="2000" dirty="0">
                <a:latin typeface="Times New Roman"/>
                <a:ea typeface="Calibri"/>
                <a:cs typeface="Calibri"/>
              </a:rPr>
              <a:t>Select 1 for Individual</a:t>
            </a:r>
          </a:p>
          <a:p>
            <a:pPr marL="342900" indent="-342900">
              <a:buAutoNum type="arabicParenR"/>
            </a:pPr>
            <a:r>
              <a:rPr lang="en-US" sz="2000" dirty="0">
                <a:latin typeface="Times New Roman"/>
                <a:ea typeface="Calibri"/>
                <a:cs typeface="Calibri"/>
              </a:rPr>
              <a:t>At this point, enter one of the codes below when prompted:</a:t>
            </a: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pPr marL="342900" indent="-342900">
              <a:buFont typeface="Wingdings"/>
              <a:buChar char="Ø"/>
            </a:pPr>
            <a:endParaRPr lang="en-US" sz="2000" dirty="0">
              <a:latin typeface="Times New Roman"/>
              <a:ea typeface="Calibri"/>
              <a:cs typeface="Calibri"/>
            </a:endParaRPr>
          </a:p>
          <a:p>
            <a:pPr marL="342900" indent="-342900">
              <a:buFont typeface="Wingdings"/>
              <a:buChar char="Ø"/>
            </a:pPr>
            <a:r>
              <a:rPr lang="en-US" sz="2000" dirty="0">
                <a:latin typeface="Times New Roman"/>
                <a:ea typeface="Calibri"/>
                <a:cs typeface="Calibri"/>
              </a:rPr>
              <a:t>OR: Press 4 for assistance with a filing a new claim, or to update information on an existing claim.</a:t>
            </a:r>
          </a:p>
          <a:p>
            <a:pPr marL="342900" indent="-342900">
              <a:buFont typeface="Wingdings"/>
              <a:buChar char="Ø"/>
            </a:pPr>
            <a:r>
              <a:rPr lang="en-US" sz="2000" dirty="0">
                <a:latin typeface="Times New Roman"/>
                <a:ea typeface="Calibri"/>
                <a:cs typeface="Calibri"/>
              </a:rPr>
              <a:t>Press 2 if Otherwise</a:t>
            </a:r>
          </a:p>
          <a:p>
            <a:pPr marL="342900" indent="-342900">
              <a:buFont typeface="Wingdings"/>
              <a:buChar char="Ø"/>
            </a:pPr>
            <a:endParaRPr lang="en-US" sz="2000" dirty="0">
              <a:latin typeface="Times New Roman"/>
              <a:ea typeface="Calibri"/>
              <a:cs typeface="Calibri"/>
            </a:endParaRPr>
          </a:p>
          <a:p>
            <a:pPr marL="342900" indent="-342900">
              <a:buFont typeface="Wingdings"/>
              <a:buChar char="Ø"/>
            </a:pPr>
            <a:r>
              <a:rPr lang="en-US" sz="2000" dirty="0">
                <a:latin typeface="Times New Roman"/>
                <a:ea typeface="Calibri"/>
                <a:cs typeface="Calibri"/>
              </a:rPr>
              <a:t>Press 3 if you are a federal employee</a:t>
            </a: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3562A4-C5FD-3B8A-A53F-A66C3BA0D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3561" y="2028085"/>
            <a:ext cx="6919560" cy="20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470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ES PowerPoint Template 11 7 23.potx" id="{128B04AD-5F60-406C-8B87-2722B2EF1A5C}" vid="{CE30CF44-A1C7-422B-818B-C1A9010C4E6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18D03974377A4D902DDF0C9F740703" ma:contentTypeVersion="4" ma:contentTypeDescription="Create a new document." ma:contentTypeScope="" ma:versionID="c3c4f4aac3d985ac56ca3be6354176dd">
  <xsd:schema xmlns:xsd="http://www.w3.org/2001/XMLSchema" xmlns:xs="http://www.w3.org/2001/XMLSchema" xmlns:p="http://schemas.microsoft.com/office/2006/metadata/properties" xmlns:ns2="ff5709ab-1d85-443d-af68-4760c9288c36" targetNamespace="http://schemas.microsoft.com/office/2006/metadata/properties" ma:root="true" ma:fieldsID="3d06446184dec5bbdaf9abe5e579c5bd" ns2:_="">
    <xsd:import namespace="ff5709ab-1d85-443d-af68-4760c9288c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5709ab-1d85-443d-af68-4760c9288c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795DDA-6D11-401D-9320-2B5B5D63A3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D0CA0D-3E6A-47AA-8D21-0584CD764C02}">
  <ds:schemaRefs>
    <ds:schemaRef ds:uri="ff5709ab-1d85-443d-af68-4760c9288c3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1BA0D06-6A0D-4761-82D6-F22E73323B4C}">
  <ds:schemaRefs>
    <ds:schemaRef ds:uri="ff5709ab-1d85-443d-af68-4760c9288c3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IDES Rapid Response Powerpoint English New Template 11 7 23</Template>
  <TotalTime>1229</TotalTime>
  <Words>115</Words>
  <Application>Microsoft Office PowerPoint</Application>
  <PresentationFormat>Widescreen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Theme</vt:lpstr>
      <vt:lpstr>Call Center Prompt</vt:lpstr>
      <vt:lpstr>Call Center Prompt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Zamora, Gustavo</dc:creator>
  <cp:lastModifiedBy>Nicks, Benjamin</cp:lastModifiedBy>
  <cp:revision>435</cp:revision>
  <cp:lastPrinted>2024-06-27T17:15:06Z</cp:lastPrinted>
  <dcterms:created xsi:type="dcterms:W3CDTF">2024-01-30T17:05:12Z</dcterms:created>
  <dcterms:modified xsi:type="dcterms:W3CDTF">2025-05-30T14:50:17Z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0x0101009218D03974377A4D902DDF0C9F740703</vt:lpwstr>
  </property>
</Properties>
</file>